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09"/>
    <p:restoredTop sz="94737"/>
  </p:normalViewPr>
  <p:slideViewPr>
    <p:cSldViewPr snapToGrid="0">
      <p:cViewPr>
        <p:scale>
          <a:sx n="125" d="100"/>
          <a:sy n="125" d="100"/>
        </p:scale>
        <p:origin x="656" y="4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F0936-D5D7-541B-8F98-4DE6B8B5A4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51392-9EA0-516D-7DB6-D141D25F60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2E790-B777-762F-1C23-8F455D63A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4853E-5295-9243-8134-B17D95C4B95A}" type="datetimeFigureOut">
              <a:rPr lang="en-US" smtClean="0"/>
              <a:t>11/26/24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3311F6-9011-2ED7-1E0E-327C8E6F7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45BAC8-14E7-6279-783E-406B62F0B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0EF38-5A90-C04E-97A4-EB9E4DAFC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886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938D28-A91A-6FEA-BD0E-05F72AAB0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760B13-3B25-6BBA-E44D-514536E268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3A2180-B70C-31B4-429F-77B5AFBD7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4853E-5295-9243-8134-B17D95C4B95A}" type="datetimeFigureOut">
              <a:rPr lang="en-US" smtClean="0"/>
              <a:t>11/26/24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0AAB91-E467-90A2-EA37-08DF51E17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52DCA1-9A70-6823-9441-2B349756D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0EF38-5A90-C04E-97A4-EB9E4DAFC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511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F1F4CD-D3E7-D8D8-4A6C-839218A3D9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89EC7C-81CE-BBE5-E16C-D860260923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76B343-4016-8FFD-100C-0344BBEA0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4853E-5295-9243-8134-B17D95C4B95A}" type="datetimeFigureOut">
              <a:rPr lang="en-US" smtClean="0"/>
              <a:t>11/26/24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2C7ED5-AF11-2166-A3C0-273BC0F71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5E23B1-E244-FC86-DC7A-588871E21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0EF38-5A90-C04E-97A4-EB9E4DAFC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531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6160F1-A26C-A034-ABD8-543C2192A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855495-5D6F-DED4-99F1-2E8BA0C21F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BD242B-4512-09F0-EFFB-724E831BD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4853E-5295-9243-8134-B17D95C4B95A}" type="datetimeFigureOut">
              <a:rPr lang="en-US" smtClean="0"/>
              <a:t>11/26/24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6C338F-6DE4-AAC1-D564-E3CBD7982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3C55BB-DAAF-DC33-DC5D-3E9D5C2CB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0EF38-5A90-C04E-97A4-EB9E4DAFC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815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856A3-0B77-E081-B5DC-A4FF9FB41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69D4D3-7E8C-57F4-5BD0-1785278684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A84CE5-BFD8-7819-4997-E0A6E8BA1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4853E-5295-9243-8134-B17D95C4B95A}" type="datetimeFigureOut">
              <a:rPr lang="en-US" smtClean="0"/>
              <a:t>11/26/24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0D76F8-A691-901C-F154-B60CF1AEC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5B9F3D-2937-ED29-5737-A76AD0E07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0EF38-5A90-C04E-97A4-EB9E4DAFC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278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BAEDB-56D2-0D86-DE92-761545DE7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24F3D5-2207-15CF-19B3-4FD9559D04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BB1906-5AC5-95A8-571B-26BABDB169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095042-DA51-E6E1-B9A4-BCAFAFCB1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4853E-5295-9243-8134-B17D95C4B95A}" type="datetimeFigureOut">
              <a:rPr lang="en-US" smtClean="0"/>
              <a:t>11/26/24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A880A5-BADA-EE8B-6BAC-6C505C23F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B62ACE-CA4D-DEBB-B4F0-8EF25F99E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0EF38-5A90-C04E-97A4-EB9E4DAFC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404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96462-4853-246F-E3A6-DCE528668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75427C-45F6-0C34-7127-EF970BA3CE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B7D769-7816-E752-19B9-D959F6663A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7318FB-BF67-B31F-8F55-4A9BB1AB48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F22C9F-A7A7-36DE-D4EF-1F2C9CA798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E18EBA-7CFC-CFF2-8ADD-78D976CAA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4853E-5295-9243-8134-B17D95C4B95A}" type="datetimeFigureOut">
              <a:rPr lang="en-US" smtClean="0"/>
              <a:t>11/26/24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A2FA92-B517-CF8F-5363-9B7773169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D788F3-DA7E-15B6-B808-756CF1BE0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0EF38-5A90-C04E-97A4-EB9E4DAFC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264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9573A-0156-A4DE-C0A7-41EAB336D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B2A26D-E94A-3AFE-DA4A-3022F0C36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4853E-5295-9243-8134-B17D95C4B95A}" type="datetimeFigureOut">
              <a:rPr lang="en-US" smtClean="0"/>
              <a:t>11/26/24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0C8DC0-ED45-4ADC-95CE-D1A47E5FF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D15D17-3C3A-AE35-98B9-ADED381B2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0EF38-5A90-C04E-97A4-EB9E4DAFC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490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950ED4-1280-106C-E686-43A033DB1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4853E-5295-9243-8134-B17D95C4B95A}" type="datetimeFigureOut">
              <a:rPr lang="en-US" smtClean="0"/>
              <a:t>11/26/24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514402-9479-1BF4-899B-A5AD04233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D865D0-501F-EDB0-D9FD-5635E4FC8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0EF38-5A90-C04E-97A4-EB9E4DAFC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116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DD924-CE8E-45AE-6B37-AB0072F3F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FB5A2F-2826-8D91-2820-3CD65F1FDE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85F1DE-E4B2-4947-3B57-7F1BF02B1F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3A47EC-1BA7-03C1-A6A3-4D8999F2C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4853E-5295-9243-8134-B17D95C4B95A}" type="datetimeFigureOut">
              <a:rPr lang="en-US" smtClean="0"/>
              <a:t>11/26/24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4D903B-ED31-1A5F-F80F-1F1CEA1D1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ABF447-E3B6-AEAA-A856-63115CFEE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0EF38-5A90-C04E-97A4-EB9E4DAFC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374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06F48-2387-4EF7-8302-4E6BDAE42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048855-53CC-F300-8F9A-8F4D2EA103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5FB2AD-5262-49C0-282B-2C0BEBEDC9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02C84-F3A5-77C5-955B-ECB56C058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4853E-5295-9243-8134-B17D95C4B95A}" type="datetimeFigureOut">
              <a:rPr lang="en-US" smtClean="0"/>
              <a:t>11/26/24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2765E6-C457-206F-7BCB-E273343E6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37B100-80A5-E0BD-AB0E-22B590476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0EF38-5A90-C04E-97A4-EB9E4DAFC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312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B733CE-5877-7AF5-2AB3-BAE9FD1EE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009EBA-1A6A-A07C-1677-3505067A0D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B62E47-0DB9-A337-F686-7547F47C47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B4853E-5295-9243-8134-B17D95C4B95A}" type="datetimeFigureOut">
              <a:rPr lang="en-US" smtClean="0"/>
              <a:t>11/26/24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278241-AF22-06EF-8B32-8D3DFAAC56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608CA1-8DD0-0EDB-A737-1865C8F449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20EF38-5A90-C04E-97A4-EB9E4DAFC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042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4CB67-A6D1-2EAD-6E99-856B9914C65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Lecture 6 - FTP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29A5C1-C369-C469-00C5-79F74ADBAC5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IT&amp;C 515R – Applications of Cybersecurity Training</a:t>
            </a:r>
          </a:p>
        </p:txBody>
      </p:sp>
    </p:spTree>
    <p:extLst>
      <p:ext uri="{BB962C8B-B14F-4D97-AF65-F5344CB8AC3E}">
        <p14:creationId xmlns:p14="http://schemas.microsoft.com/office/powerpoint/2010/main" val="1019255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8283B7-599A-70C6-671A-1B653C25A2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en-US" sz="4800"/>
              <a:t>What is File Transfer Protocol (FTP)?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4B21FE-BA34-9C6A-4D51-77BEABEB0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anchor="ctr">
            <a:normAutofit/>
          </a:bodyPr>
          <a:lstStyle/>
          <a:p>
            <a:r>
              <a:rPr lang="en-US" sz="2000"/>
              <a:t>FTP is a standard network protocol used to transfer files between a client and a server over a network.</a:t>
            </a:r>
          </a:p>
          <a:p>
            <a:r>
              <a:rPr lang="en-US" sz="2000"/>
              <a:t>Purpose: </a:t>
            </a:r>
          </a:p>
          <a:p>
            <a:pPr lvl="1"/>
            <a:r>
              <a:rPr lang="en-US" sz="2000"/>
              <a:t>Facilitate the exchange of files, whether for personal, development, or enterprise purposes.</a:t>
            </a:r>
          </a:p>
          <a:p>
            <a:pPr lvl="1"/>
            <a:r>
              <a:rPr lang="en-US" sz="2000"/>
              <a:t>Supports features like file upload, download, and directory management.</a:t>
            </a:r>
          </a:p>
          <a:p>
            <a:endParaRPr lang="en-US" sz="2000"/>
          </a:p>
          <a:p>
            <a:endParaRPr lang="en-US" sz="2000"/>
          </a:p>
        </p:txBody>
      </p:sp>
      <p:pic>
        <p:nvPicPr>
          <p:cNvPr id="5" name="Picture 4" descr="A person with a beard&#10;&#10;Description automatically generated">
            <a:extLst>
              <a:ext uri="{FF2B5EF4-FFF2-40B4-BE49-F238E27FC236}">
                <a16:creationId xmlns:a16="http://schemas.microsoft.com/office/drawing/2014/main" id="{D4F367D7-66FD-205C-16E7-3F51991D8B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33925" y="2484255"/>
            <a:ext cx="5105490" cy="3714244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352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956118-B128-FD7F-0853-232E176BB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en-US" sz="4800"/>
              <a:t>How It Works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4D6169-2D2B-34AF-C816-3338189CA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anchor="ctr">
            <a:normAutofit/>
          </a:bodyPr>
          <a:lstStyle/>
          <a:p>
            <a:r>
              <a:rPr lang="en-US" sz="2000"/>
              <a:t>FTP uses a client-server model: </a:t>
            </a:r>
          </a:p>
          <a:p>
            <a:pPr lvl="1"/>
            <a:r>
              <a:rPr lang="en-US" sz="2000"/>
              <a:t>The client connects to the server to upload or download files.</a:t>
            </a:r>
          </a:p>
          <a:p>
            <a:pPr lvl="1"/>
            <a:r>
              <a:rPr lang="en-US" sz="2000"/>
              <a:t>The server manages access, permissions, and file storage.</a:t>
            </a:r>
          </a:p>
          <a:p>
            <a:r>
              <a:rPr lang="en-US" sz="2000"/>
              <a:t>Communication occurs over two channels: </a:t>
            </a:r>
          </a:p>
          <a:p>
            <a:pPr lvl="1"/>
            <a:r>
              <a:rPr lang="en-US" sz="2000"/>
              <a:t>Command Channel: Handles commands and responses.</a:t>
            </a:r>
          </a:p>
          <a:p>
            <a:pPr lvl="1"/>
            <a:r>
              <a:rPr lang="en-US" sz="2000"/>
              <a:t>Data Channel: Transfers file contents.</a:t>
            </a:r>
          </a:p>
          <a:p>
            <a:endParaRPr lang="en-US" sz="2000"/>
          </a:p>
          <a:p>
            <a:endParaRPr lang="en-US" sz="2000"/>
          </a:p>
        </p:txBody>
      </p:sp>
      <p:pic>
        <p:nvPicPr>
          <p:cNvPr id="5" name="Picture 4" descr="A computer server with files and arrows&#10;&#10;Description automatically generated with medium confidence">
            <a:extLst>
              <a:ext uri="{FF2B5EF4-FFF2-40B4-BE49-F238E27FC236}">
                <a16:creationId xmlns:a16="http://schemas.microsoft.com/office/drawing/2014/main" id="{3C2748F0-72E6-4565-FEA8-F97AEDA7AC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1532" y="3043507"/>
            <a:ext cx="5150277" cy="2595739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232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55D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A diagram of a communication system&#10;&#10;Description automatically generated with medium confidence">
            <a:extLst>
              <a:ext uri="{FF2B5EF4-FFF2-40B4-BE49-F238E27FC236}">
                <a16:creationId xmlns:a16="http://schemas.microsoft.com/office/drawing/2014/main" id="{DDBF3D4E-A8FB-24F4-B2B2-263D037415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7022" y="643467"/>
            <a:ext cx="10037955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970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1D4534-ADE7-F863-9D8E-0475D1BFF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en-US" sz="4800"/>
              <a:t>What is VSFTPD?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37FFD872-E953-9D63-6CBA-E3C8E2894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anchor="ctr">
            <a:normAutofit/>
          </a:bodyPr>
          <a:lstStyle/>
          <a:p>
            <a:r>
              <a:rPr lang="en-US" sz="2000"/>
              <a:t>VSFTPD stands for Very Secure FTP Daemon. It is a highly secure and fast FTP server for Unix-based systems.</a:t>
            </a:r>
          </a:p>
          <a:p>
            <a:r>
              <a:rPr lang="en-US" sz="2000"/>
              <a:t>Purpose: </a:t>
            </a:r>
          </a:p>
          <a:p>
            <a:pPr lvl="1"/>
            <a:r>
              <a:rPr lang="en-US" sz="2000"/>
              <a:t>Provides a secure and reliable solution for file transfer services using the FTP protocol.</a:t>
            </a:r>
          </a:p>
          <a:p>
            <a:pPr lvl="1"/>
            <a:r>
              <a:rPr lang="en-US" sz="2000"/>
              <a:t>Mitigates the security risks inherent in traditional FTP implementations.</a:t>
            </a:r>
          </a:p>
          <a:p>
            <a:endParaRPr lang="en-US" sz="2000"/>
          </a:p>
          <a:p>
            <a:endParaRPr lang="en-US" sz="2000"/>
          </a:p>
        </p:txBody>
      </p:sp>
      <p:pic>
        <p:nvPicPr>
          <p:cNvPr id="13" name="Content Placeholder 4" descr="A close up of a creature&#10;&#10;Description automatically generated">
            <a:extLst>
              <a:ext uri="{FF2B5EF4-FFF2-40B4-BE49-F238E27FC236}">
                <a16:creationId xmlns:a16="http://schemas.microsoft.com/office/drawing/2014/main" id="{9C14DD24-E3DE-BE1E-A3C5-89B1DE0E3B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1532" y="2796294"/>
            <a:ext cx="5150277" cy="3090166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253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B75CD9-424B-86E6-AB9A-E759201FB3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DAC82B-A991-C8B4-A15B-2687C6FDC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en-US" sz="4800"/>
              <a:t>Key Features of VSFTPD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AB30AB-E750-A6AE-BD6B-426D936142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anchor="ctr">
            <a:normAutofit/>
          </a:bodyPr>
          <a:lstStyle/>
          <a:p>
            <a:pPr lvl="1"/>
            <a:r>
              <a:rPr lang="en-US" sz="1900" dirty="0"/>
              <a:t>Security: </a:t>
            </a:r>
          </a:p>
          <a:p>
            <a:pPr lvl="2"/>
            <a:r>
              <a:rPr lang="en-US" sz="1900" dirty="0"/>
              <a:t>Strong focus on minimizing vulnerabilities.</a:t>
            </a:r>
          </a:p>
          <a:p>
            <a:pPr lvl="2"/>
            <a:r>
              <a:rPr lang="en-US" sz="1900" dirty="0"/>
              <a:t>Implements secure user isolation with chroot jail.</a:t>
            </a:r>
          </a:p>
          <a:p>
            <a:pPr lvl="2"/>
            <a:r>
              <a:rPr lang="en-US" sz="1900" dirty="0"/>
              <a:t>Supports SSL/TLS encryption for FTPS.</a:t>
            </a:r>
          </a:p>
          <a:p>
            <a:pPr lvl="2"/>
            <a:r>
              <a:rPr lang="en-US" sz="1900" dirty="0"/>
              <a:t>Optional anonymous access for distributing public files while ensuring strict access control.</a:t>
            </a:r>
          </a:p>
          <a:p>
            <a:endParaRPr lang="en-US" sz="1900" dirty="0"/>
          </a:p>
          <a:p>
            <a:endParaRPr lang="en-US" sz="1900" dirty="0"/>
          </a:p>
        </p:txBody>
      </p:sp>
      <p:pic>
        <p:nvPicPr>
          <p:cNvPr id="7" name="Picture 6" descr="A person touching a robot&#10;&#10;Description automatically generated">
            <a:extLst>
              <a:ext uri="{FF2B5EF4-FFF2-40B4-BE49-F238E27FC236}">
                <a16:creationId xmlns:a16="http://schemas.microsoft.com/office/drawing/2014/main" id="{F4A171C3-7937-6B20-51BB-31F26BEC08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1532" y="2957240"/>
            <a:ext cx="5150277" cy="2768273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305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95DE959-704B-4E9E-922F-1E3DDD9A4D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DBC6133C-0615-4CE4-9132-37E609A9B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284267-B57A-C20E-AD5E-1E4EF839F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4" y="525982"/>
            <a:ext cx="4282983" cy="1200361"/>
          </a:xfrm>
        </p:spPr>
        <p:txBody>
          <a:bodyPr anchor="b">
            <a:normAutofit/>
          </a:bodyPr>
          <a:lstStyle/>
          <a:p>
            <a:r>
              <a:rPr lang="en-US" sz="3600" dirty="0"/>
              <a:t>VSFTPD Config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69CC832-2974-4E8D-90ED-3E2941BA7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16533" y="1944913"/>
            <a:ext cx="402336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E4CE81-5382-2733-DC75-DEBDC7EA7E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066" y="2031101"/>
            <a:ext cx="4282984" cy="3511943"/>
          </a:xfrm>
        </p:spPr>
        <p:txBody>
          <a:bodyPr anchor="ctr">
            <a:normAutofit/>
          </a:bodyPr>
          <a:lstStyle/>
          <a:p>
            <a:r>
              <a:rPr lang="en-US" sz="1800" dirty="0"/>
              <a:t>connect_from_port_20=YES​</a:t>
            </a:r>
          </a:p>
          <a:p>
            <a:r>
              <a:rPr lang="en-US" sz="1800" dirty="0" err="1"/>
              <a:t>anon_mkdir_write_enable</a:t>
            </a:r>
            <a:r>
              <a:rPr lang="en-US" sz="1800" dirty="0"/>
              <a:t>=NO​</a:t>
            </a:r>
          </a:p>
          <a:p>
            <a:r>
              <a:rPr lang="en-US" sz="1800" dirty="0" err="1"/>
              <a:t>anon_mkdir_write_enable</a:t>
            </a:r>
            <a:r>
              <a:rPr lang="en-US" sz="1800" dirty="0"/>
              <a:t>=NO​</a:t>
            </a:r>
          </a:p>
          <a:p>
            <a:r>
              <a:rPr lang="en-US" sz="1800" dirty="0" err="1"/>
              <a:t>write_enable</a:t>
            </a:r>
            <a:r>
              <a:rPr lang="en-US" sz="1800" dirty="0"/>
              <a:t>=YES​</a:t>
            </a:r>
          </a:p>
          <a:p>
            <a:r>
              <a:rPr lang="en-US" sz="1800" dirty="0" err="1"/>
              <a:t>anonymous_enable</a:t>
            </a:r>
            <a:r>
              <a:rPr lang="en-US" sz="1800" dirty="0"/>
              <a:t>=NO​</a:t>
            </a:r>
          </a:p>
          <a:p>
            <a:pPr marL="0" marR="0"/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userlist_enable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=YES</a:t>
            </a:r>
          </a:p>
          <a:p>
            <a:pPr marL="0" marR="0"/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userlist_deny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=NO</a:t>
            </a:r>
          </a:p>
          <a:p>
            <a:pPr marL="0" marR="0"/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userlist_file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=/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etc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/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vsftpd.userlist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/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local_root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=/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mnt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/files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5222F96-971A-4F90-B841-6BAB416C7A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25843" y="6053360"/>
            <a:ext cx="740664" cy="1541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8980754-6F4B-43C9-B9BE-127B6BED65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904923" y="215201"/>
            <a:ext cx="740664" cy="1183349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6793" y="354959"/>
            <a:ext cx="6184973" cy="591521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collage of a person holding a sign&#10;&#10;Description automatically generated">
            <a:extLst>
              <a:ext uri="{FF2B5EF4-FFF2-40B4-BE49-F238E27FC236}">
                <a16:creationId xmlns:a16="http://schemas.microsoft.com/office/drawing/2014/main" id="{9235928B-D3C9-2714-A1F3-4638010E52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7738" y="1518634"/>
            <a:ext cx="5628018" cy="3587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2658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DA3BC8-AB34-AD01-1832-B4C47D011B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9361A875-EDED-CA49-8C0B-596F4780D1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C2A328-B09D-D7D9-2951-450411C9E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4" y="525982"/>
            <a:ext cx="4282983" cy="1200361"/>
          </a:xfrm>
        </p:spPr>
        <p:txBody>
          <a:bodyPr anchor="b">
            <a:normAutofit/>
          </a:bodyPr>
          <a:lstStyle/>
          <a:p>
            <a:r>
              <a:rPr lang="en-US" sz="3600" dirty="0"/>
              <a:t>VSFTPD Config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F7166E5-9695-F8CE-323B-A6996038B4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16533" y="1944913"/>
            <a:ext cx="402336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44F9E5-7FF0-76A9-7B46-27084D6DFD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066" y="2031101"/>
            <a:ext cx="4282984" cy="3511943"/>
          </a:xfrm>
        </p:spPr>
        <p:txBody>
          <a:bodyPr anchor="ctr">
            <a:normAutofit/>
          </a:bodyPr>
          <a:lstStyle/>
          <a:p>
            <a:pPr lvl="1"/>
            <a:r>
              <a:rPr lang="en-US" sz="1800" dirty="0"/>
              <a:t>Make sure you make a backup of the config to a safe location BEFORE modifying it and after getting it working. </a:t>
            </a:r>
          </a:p>
          <a:p>
            <a:pPr lvl="1"/>
            <a:endParaRPr lang="en-US" sz="1800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A81588C-AB3F-3288-1C0D-5D2B2AD839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25843" y="6053360"/>
            <a:ext cx="740664" cy="1541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2CE4139-D9F4-AC13-22CD-A86667F065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904923" y="215201"/>
            <a:ext cx="740664" cy="1183349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C609D2E-0291-F8A4-79CB-0F86B3E786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6793" y="354959"/>
            <a:ext cx="6184973" cy="591521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collage of a person holding a sign&#10;&#10;Description automatically generated">
            <a:extLst>
              <a:ext uri="{FF2B5EF4-FFF2-40B4-BE49-F238E27FC236}">
                <a16:creationId xmlns:a16="http://schemas.microsoft.com/office/drawing/2014/main" id="{407F7B5E-242D-09B7-552D-16F1F60C11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7738" y="1518634"/>
            <a:ext cx="5628018" cy="3587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41952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DDFAE2-0B68-09D8-87C2-B27D87862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en-US" sz="4800"/>
              <a:t>Questions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E220D-007E-77DD-0872-B98D77BD7F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anchor="ctr">
            <a:normAutofit/>
          </a:bodyPr>
          <a:lstStyle/>
          <a:p>
            <a:endParaRPr lang="en-US" sz="2000"/>
          </a:p>
        </p:txBody>
      </p:sp>
      <p:pic>
        <p:nvPicPr>
          <p:cNvPr id="7" name="Graphic 6" descr="Help">
            <a:extLst>
              <a:ext uri="{FF2B5EF4-FFF2-40B4-BE49-F238E27FC236}">
                <a16:creationId xmlns:a16="http://schemas.microsoft.com/office/drawing/2014/main" id="{9A97C284-D286-52FF-2507-211C4AD050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9548" y="2484255"/>
            <a:ext cx="3714244" cy="3714244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6818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307</Words>
  <Application>Microsoft Macintosh PowerPoint</Application>
  <PresentationFormat>Widescreen</PresentationFormat>
  <Paragraphs>38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Lecture 6 - FTP</vt:lpstr>
      <vt:lpstr>What is File Transfer Protocol (FTP)?</vt:lpstr>
      <vt:lpstr>How It Works</vt:lpstr>
      <vt:lpstr>PowerPoint Presentation</vt:lpstr>
      <vt:lpstr>What is VSFTPD?</vt:lpstr>
      <vt:lpstr>Key Features of VSFTPD</vt:lpstr>
      <vt:lpstr>VSFTPD Config</vt:lpstr>
      <vt:lpstr>VSFTPD Config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Sebastian Hayes</dc:creator>
  <cp:lastModifiedBy>Sebastian Hayes</cp:lastModifiedBy>
  <cp:revision>2</cp:revision>
  <dcterms:created xsi:type="dcterms:W3CDTF">2024-11-27T03:06:33Z</dcterms:created>
  <dcterms:modified xsi:type="dcterms:W3CDTF">2024-11-27T05:21:20Z</dcterms:modified>
</cp:coreProperties>
</file>