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2"/>
  </p:normalViewPr>
  <p:slideViewPr>
    <p:cSldViewPr snapToGrid="0">
      <p:cViewPr varScale="1">
        <p:scale>
          <a:sx n="104" d="100"/>
          <a:sy n="104" d="100"/>
        </p:scale>
        <p:origin x="8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74AD5-5696-FB98-8C4B-5762240D0B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226804-41F5-8F8B-E70E-0D85A9E4EB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9AAC8D-1D19-44E7-94C7-4F4F371CD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0801-F012-8441-B6A3-82FCE74B0A67}" type="datetimeFigureOut">
              <a:rPr lang="en-US" smtClean="0"/>
              <a:t>12/3/24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BD94D-5752-01E3-4566-DF8384730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18A0E-F961-5021-114B-2696DD1A4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C6B3-D080-4342-A425-F11742C94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55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DA129-3BD4-E995-04CA-1B1D68D56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91399B-734F-1B44-7851-CCE7B99AD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B4114-7FCD-5758-C681-4357ADC40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0801-F012-8441-B6A3-82FCE74B0A67}" type="datetimeFigureOut">
              <a:rPr lang="en-US" smtClean="0"/>
              <a:t>12/3/24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AF8CA-D950-A54B-18CD-4E6881602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3965-C5C1-13DD-2D0C-A094B2468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C6B3-D080-4342-A425-F11742C94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73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93371A-B18D-CA3A-A4E4-F544D6C5FF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8231E-1BFC-1A34-D6FA-D4C7C0F6A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BBD0E-C5DC-2D80-929F-7AF19771E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0801-F012-8441-B6A3-82FCE74B0A67}" type="datetimeFigureOut">
              <a:rPr lang="en-US" smtClean="0"/>
              <a:t>12/3/24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09C318-B6F9-5041-1CAF-3E94D138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26C83-36ED-1E45-ACCD-5EFE6EC99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C6B3-D080-4342-A425-F11742C94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83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56E58-57BD-C5DA-7DE7-B5CDAD260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CD64-CF35-A02E-9404-B18B4E25C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E9D01-C495-1215-AEC6-C55FC2FE4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0801-F012-8441-B6A3-82FCE74B0A67}" type="datetimeFigureOut">
              <a:rPr lang="en-US" smtClean="0"/>
              <a:t>12/3/24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8260E-BF5A-D7FC-2195-B540D874E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F82A6-EACC-FDAB-0C49-66A073460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C6B3-D080-4342-A425-F11742C94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84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6E56E-445C-0816-13EF-8FF004A89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C3219-8B52-9CB9-EBE2-E137DF9EC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292D8-04B0-A9E9-20FE-AD545F3B0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0801-F012-8441-B6A3-82FCE74B0A67}" type="datetimeFigureOut">
              <a:rPr lang="en-US" smtClean="0"/>
              <a:t>12/3/24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946F2-E65B-FDA4-DBC1-44BE4D2E7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47610-05C0-A97F-BB27-716A3272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C6B3-D080-4342-A425-F11742C94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544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57EB3-DA3B-3986-8C01-78AB404FE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BC0C5-FFAA-2D55-97A9-89766CCCF7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973D76-9CD0-0C0F-B481-2E80281060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9F5E6A-0015-82F4-1308-F7E8C727E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0801-F012-8441-B6A3-82FCE74B0A67}" type="datetimeFigureOut">
              <a:rPr lang="en-US" smtClean="0"/>
              <a:t>12/3/24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D21122-80FE-B1A9-5B83-8510F622C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3D54EB-93E9-E499-44B6-7D28AEB1A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C6B3-D080-4342-A425-F11742C94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229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8C5B-DBA3-DC2F-5867-2B22F33FD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E094A-9D7E-24EE-A1BB-06D03D5F5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B543AE-8574-3F37-6369-B3F7B62156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9FDF36-09A8-B639-4007-E536B1DE3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208B9F-84D7-E40D-5217-C90EF99598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5D4B4F-E586-A2EB-4B94-15A95631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0801-F012-8441-B6A3-82FCE74B0A67}" type="datetimeFigureOut">
              <a:rPr lang="en-US" smtClean="0"/>
              <a:t>12/3/24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535DA8-53E6-DDC9-C3DB-D94B01147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9B6C09-4258-819E-F4E6-B35F49AAD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C6B3-D080-4342-A425-F11742C94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947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D6715-9D9B-877E-85C3-68DE3C220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B0D499-D716-B460-09F0-10F7C6042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0801-F012-8441-B6A3-82FCE74B0A67}" type="datetimeFigureOut">
              <a:rPr lang="en-US" smtClean="0"/>
              <a:t>12/3/24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9AC687-3411-4D86-70B6-321623B19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56A146-8903-CAF0-0F50-9C96C2CD0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C6B3-D080-4342-A425-F11742C94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38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885770-9D83-AC4B-2D01-022928012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0801-F012-8441-B6A3-82FCE74B0A67}" type="datetimeFigureOut">
              <a:rPr lang="en-US" smtClean="0"/>
              <a:t>12/3/24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D0A5C7-2A55-3285-5699-58CD1B251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723C62-1D10-F0A0-A270-1191D9FCE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C6B3-D080-4342-A425-F11742C94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953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0535B-D30A-5B82-D83D-0F3CBE6A7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F5734-F306-5468-B117-DEE23D51C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5F368A-BD05-9FE0-D1C4-43A9E27E6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C47787-CE17-68BB-AE07-24755C686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0801-F012-8441-B6A3-82FCE74B0A67}" type="datetimeFigureOut">
              <a:rPr lang="en-US" smtClean="0"/>
              <a:t>12/3/24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1323C4-B8EE-7372-1CAE-01D56E356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2D63C-F2D2-5715-38E9-626AB9354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C6B3-D080-4342-A425-F11742C94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37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7FC1A-E09B-7FE9-D988-E33AEB7C0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53EC76-309A-1D97-DBCD-D63D117576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5B516A-91C4-8738-BDE0-9B08BE3F5D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530DD-3626-DFBA-CACD-79C1A8F16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40801-F012-8441-B6A3-82FCE74B0A67}" type="datetimeFigureOut">
              <a:rPr lang="en-US" smtClean="0"/>
              <a:t>12/3/24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B96CF-C713-6BB3-42DE-985FDE034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76DA2-5DEA-94AF-6773-5B1814985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C6B3-D080-4342-A425-F11742C94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05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4CDD9C-0E57-B25A-E21C-CC25CB1D0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3F4063-A86F-FA86-720C-28E02F9FA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176E7-9B8F-4CBF-1EFB-8F2E2699C0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A40801-F012-8441-B6A3-82FCE74B0A67}" type="datetimeFigureOut">
              <a:rPr lang="en-US" smtClean="0"/>
              <a:t>12/3/24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8A249-FC0C-71E3-678D-91DF8FC256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13A2A-310B-A517-21FE-B05282CF91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7EC6B3-D080-4342-A425-F11742C94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93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0D5D19D-0789-4518-B5DC-D47ADF69D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524D1A-9F53-B2B0-B75C-2406D9A74D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10" y="3130041"/>
            <a:ext cx="4036334" cy="2387600"/>
          </a:xfrm>
        </p:spPr>
        <p:txBody>
          <a:bodyPr anchor="t">
            <a:normAutofit/>
          </a:bodyPr>
          <a:lstStyle/>
          <a:p>
            <a:pPr algn="l"/>
            <a:r>
              <a:rPr lang="en-US" sz="5400" dirty="0"/>
              <a:t>Lecture 8 – Routers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C18CCB-DC1D-11F6-30E2-5C9CB5F785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3809" y="1122362"/>
            <a:ext cx="4036333" cy="1709849"/>
          </a:xfrm>
        </p:spPr>
        <p:txBody>
          <a:bodyPr anchor="b">
            <a:normAutofit/>
          </a:bodyPr>
          <a:lstStyle/>
          <a:p>
            <a:pPr algn="l"/>
            <a:r>
              <a:rPr lang="en-US" sz="2000"/>
              <a:t>IT&amp;C 515R – Applications of Cybersecurity Training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13" descr="A person holding cards and a can of soda&#10;&#10;Description automatically generated">
            <a:extLst>
              <a:ext uri="{FF2B5EF4-FFF2-40B4-BE49-F238E27FC236}">
                <a16:creationId xmlns:a16="http://schemas.microsoft.com/office/drawing/2014/main" id="{AC243480-BCAB-50AF-4EE0-07CDBE0392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69"/>
          <a:stretch/>
        </p:blipFill>
        <p:spPr>
          <a:xfrm>
            <a:off x="5922492" y="666728"/>
            <a:ext cx="5536001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960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1F286F-9CBD-A6EF-FA3A-D138D5E36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n-US" sz="4000"/>
              <a:t>What is a Router?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6C4AE-D0E4-411E-9D3C-C54F3E4D9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r>
              <a:rPr lang="en-US" sz="2000" dirty="0"/>
              <a:t>A router is a networking device that forwards data packets between computer networks.</a:t>
            </a:r>
          </a:p>
          <a:p>
            <a:r>
              <a:rPr lang="en-US" sz="2000" dirty="0"/>
              <a:t>Key Functions:</a:t>
            </a:r>
          </a:p>
          <a:p>
            <a:pPr lvl="1"/>
            <a:r>
              <a:rPr lang="en-US" sz="2000" dirty="0"/>
              <a:t>Connects multiple networks.</a:t>
            </a:r>
          </a:p>
          <a:p>
            <a:pPr lvl="1"/>
            <a:r>
              <a:rPr lang="en-US" sz="2000" dirty="0"/>
              <a:t>Directs data packets using IP addresses.</a:t>
            </a:r>
          </a:p>
          <a:p>
            <a:pPr lvl="1"/>
            <a:r>
              <a:rPr lang="en-US" sz="2000" dirty="0"/>
              <a:t>Provides traffic management.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ack and white computer router&#10;&#10;Description automatically generated">
            <a:extLst>
              <a:ext uri="{FF2B5EF4-FFF2-40B4-BE49-F238E27FC236}">
                <a16:creationId xmlns:a16="http://schemas.microsoft.com/office/drawing/2014/main" id="{17AE6F3F-72D6-721D-6909-EF005AF0201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" r="3902" b="1"/>
          <a:stretch/>
        </p:blipFill>
        <p:spPr>
          <a:xfrm>
            <a:off x="6041006" y="1349794"/>
            <a:ext cx="5310518" cy="4158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24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C1DC2A-B139-99FF-5370-4A111ACD9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A193F77-EDE4-91A6-B32F-12054C421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6B387C-1525-3945-B017-A69C11D49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 fontScale="90000"/>
          </a:bodyPr>
          <a:lstStyle/>
          <a:p>
            <a:r>
              <a:rPr lang="en-US" sz="4000" dirty="0"/>
              <a:t>How Routers Work</a:t>
            </a:r>
            <a:br>
              <a:rPr lang="en-US" sz="4000" dirty="0"/>
            </a:br>
            <a:endParaRPr lang="en-US" sz="40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CFA4766-3E0B-12E0-F10C-AE85C0A4A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868F5B8-CAB9-F2E7-25D4-FBA2A14F8C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706D527-1325-6E8A-0809-2889968AA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AC604E50-4931-D751-7201-E57DD6264B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2D0A6-6CC2-3955-5495-53534B0E2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 fontScale="92500" lnSpcReduction="20000"/>
          </a:bodyPr>
          <a:lstStyle/>
          <a:p>
            <a:r>
              <a:rPr lang="en-US" sz="2400" dirty="0"/>
              <a:t>Routing Process: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Receives data packets.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Inspects destination IP addresses.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Determines the best path using a routing table.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Forwards packets to the next network or device.</a:t>
            </a:r>
          </a:p>
          <a:p>
            <a:r>
              <a:rPr lang="en-US" sz="2400" dirty="0"/>
              <a:t>Routing Protocols:</a:t>
            </a:r>
          </a:p>
          <a:p>
            <a:pPr lvl="1"/>
            <a:r>
              <a:rPr lang="en-US" dirty="0"/>
              <a:t>Static Routing: Manually configured</a:t>
            </a:r>
          </a:p>
          <a:p>
            <a:pPr lvl="1"/>
            <a:r>
              <a:rPr lang="en-US" dirty="0"/>
              <a:t>Dynamic Routing: Uses protocols like OSPF, BGP, RIP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B830F87-0A57-9EA2-61CA-31706CDF86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6BD7CB9-281E-956E-9503-296322BFB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ack and white computer router&#10;&#10;Description automatically generated">
            <a:extLst>
              <a:ext uri="{FF2B5EF4-FFF2-40B4-BE49-F238E27FC236}">
                <a16:creationId xmlns:a16="http://schemas.microsoft.com/office/drawing/2014/main" id="{9761D624-D99D-BDD7-1ECE-CABEAC3FBD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2374" b="1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pic>
        <p:nvPicPr>
          <p:cNvPr id="5" name="Picture 4" descr="A cartoon character with a few books&#10;&#10;Description automatically generated with medium confidence">
            <a:extLst>
              <a:ext uri="{FF2B5EF4-FFF2-40B4-BE49-F238E27FC236}">
                <a16:creationId xmlns:a16="http://schemas.microsoft.com/office/drawing/2014/main" id="{FDA4255F-0B2D-FA0D-B71F-88FA890F22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0100" y="792163"/>
            <a:ext cx="5715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415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259278-2BBB-5186-03DC-9C4B763A8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sz="4800"/>
              <a:t>NAT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Content Placeholder 37">
            <a:extLst>
              <a:ext uri="{FF2B5EF4-FFF2-40B4-BE49-F238E27FC236}">
                <a16:creationId xmlns:a16="http://schemas.microsoft.com/office/drawing/2014/main" id="{E501FD6C-DE6C-A6A6-5DF0-BB05F3E86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endParaRPr lang="en-US" sz="2000"/>
          </a:p>
        </p:txBody>
      </p:sp>
      <p:pic>
        <p:nvPicPr>
          <p:cNvPr id="34" name="Content Placeholder 33" descr="Diagram of a computer language&#10;&#10;Description automatically generated">
            <a:extLst>
              <a:ext uri="{FF2B5EF4-FFF2-40B4-BE49-F238E27FC236}">
                <a16:creationId xmlns:a16="http://schemas.microsoft.com/office/drawing/2014/main" id="{E8C51BAA-C233-9AEB-641D-1A362982E9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319" y="2790066"/>
            <a:ext cx="7224524" cy="2582768"/>
          </a:xfrm>
          <a:prstGeom prst="rect">
            <a:avLst/>
          </a:prstGeom>
        </p:spPr>
      </p:pic>
      <p:sp>
        <p:nvSpPr>
          <p:cNvPr id="47" name="Rectangle 46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 descr="A collage of a person and a baby yoda&#10;&#10;Description automatically generated">
            <a:extLst>
              <a:ext uri="{FF2B5EF4-FFF2-40B4-BE49-F238E27FC236}">
                <a16:creationId xmlns:a16="http://schemas.microsoft.com/office/drawing/2014/main" id="{88CFB9E9-120C-3DF0-A9F0-553610705B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3162" y="653732"/>
            <a:ext cx="3175000" cy="554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03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53889C-FE58-1A3E-E71C-45CBE1C94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6AAFBA-C6BC-5990-DC48-D12C93809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Questions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 descr="A dog sitting in front of a computer&#10;&#10;Description automatically generated">
            <a:extLst>
              <a:ext uri="{FF2B5EF4-FFF2-40B4-BE49-F238E27FC236}">
                <a16:creationId xmlns:a16="http://schemas.microsoft.com/office/drawing/2014/main" id="{22FC486F-46FC-6659-EB0B-106EEB4AB7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6285" y="666728"/>
            <a:ext cx="3648415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073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105</Words>
  <Application>Microsoft Macintosh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Lecture 8 – Routers</vt:lpstr>
      <vt:lpstr>What is a Router?</vt:lpstr>
      <vt:lpstr>How Routers Work </vt:lpstr>
      <vt:lpstr>NAT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Sebastian Hayes</dc:creator>
  <cp:lastModifiedBy>Sebastian Hayes</cp:lastModifiedBy>
  <cp:revision>1</cp:revision>
  <dcterms:created xsi:type="dcterms:W3CDTF">2024-12-04T06:29:07Z</dcterms:created>
  <dcterms:modified xsi:type="dcterms:W3CDTF">2024-12-04T06:46:18Z</dcterms:modified>
</cp:coreProperties>
</file>