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2" r:id="rId7"/>
    <p:sldId id="267" r:id="rId8"/>
    <p:sldId id="268" r:id="rId9"/>
    <p:sldId id="270" r:id="rId10"/>
    <p:sldId id="269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03"/>
    <p:restoredTop sz="94609"/>
  </p:normalViewPr>
  <p:slideViewPr>
    <p:cSldViewPr snapToGrid="0">
      <p:cViewPr varScale="1">
        <p:scale>
          <a:sx n="140" d="100"/>
          <a:sy n="140" d="100"/>
        </p:scale>
        <p:origin x="232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F194B-8680-D256-3FD1-E43DA6237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1680D9-5EE9-99E4-DB08-88E9BAE7F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48662-536F-632A-FA02-042FE3578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D1D0-F844-4B49-9540-7A9211B2BCE0}" type="datetimeFigureOut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C36B9-4810-7661-272F-5582E7D96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97EE6-558C-55F9-DEBE-C11DDB434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0BE79-2054-CF4C-9193-24126A760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26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ED406-E993-B98C-A98F-D7C81E5CB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31178B-3548-332F-A896-E60FAA7BFE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7E00A-580C-4C1B-09F4-4C9F22C9B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D1D0-F844-4B49-9540-7A9211B2BCE0}" type="datetimeFigureOut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FAAE6-6DD2-9985-6085-C92B97639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9112E-C6CD-8C9A-2FF6-238C795E6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0BE79-2054-CF4C-9193-24126A760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55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E0BB13-6A43-4DFD-EFF5-98F2EBAA87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9D6816-49C6-1410-E136-FB80FE771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747CA-567A-64CE-56CD-49C6F8B5B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D1D0-F844-4B49-9540-7A9211B2BCE0}" type="datetimeFigureOut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774F2-5505-3D5B-4E49-1C9ED9CC9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5E9E6-50BF-A5AF-BB7C-46E6C6A5C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0BE79-2054-CF4C-9193-24126A760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8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51AD7-4D76-5DB4-AF0E-978FF36D8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B24B5-2B8D-633F-1DE9-F762884F4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7744C-B810-5AD3-F3AD-50E0C5F27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D1D0-F844-4B49-9540-7A9211B2BCE0}" type="datetimeFigureOut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15DA3-E0DD-F74C-9CF9-2B2255581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7E535-E074-D318-D0D3-CE103FC34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0BE79-2054-CF4C-9193-24126A760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8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97787-6147-E6CB-2357-8CDC2DE65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4063C-C758-9108-8E48-7AFC8C393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DD137-340B-069F-1969-D0004B695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D1D0-F844-4B49-9540-7A9211B2BCE0}" type="datetimeFigureOut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B2115-6AA2-6639-21EC-4C43A1F0B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ED2AE-E6A6-D137-3C28-ED77D19C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0BE79-2054-CF4C-9193-24126A760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39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1512-1F26-F00F-C04F-D7F0B777B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3A753-318F-F547-05AF-A8921C3123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F77102-1EA1-8386-BF4F-7C501AC9C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405EC-57A6-A991-6BE0-B798F69E2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D1D0-F844-4B49-9540-7A9211B2BCE0}" type="datetimeFigureOut">
              <a:rPr lang="en-US" smtClean="0"/>
              <a:t>12/4/24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D575D-8F68-BF8F-7FAB-7DA05719C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6B3999-8D93-FE49-7026-807EC8B5A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0BE79-2054-CF4C-9193-24126A760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38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B27CE-6E66-8D8A-75E9-2975B7E2B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50E62-F668-4D2C-80FF-B9733E334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B0DB6-0B59-0FE4-A77A-B6464A97B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81D5AC-7CFB-1D4B-3DD0-A27FC23B3E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B95761-5103-02C4-CA0B-E8046DA569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7D48F9-B0E7-5E87-0D9A-FF816192B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D1D0-F844-4B49-9540-7A9211B2BCE0}" type="datetimeFigureOut">
              <a:rPr lang="en-US" smtClean="0"/>
              <a:t>12/4/24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03E80C-7BE2-B114-F4C3-4A2DCA185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21ABE0-1C39-BFFA-9D33-B9C0BD4C2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0BE79-2054-CF4C-9193-24126A760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00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445C4-76E9-9977-03D6-E2073CEE1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8EC4D5-7C9F-7960-13D8-DDE7FCC77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D1D0-F844-4B49-9540-7A9211B2BCE0}" type="datetimeFigureOut">
              <a:rPr lang="en-US" smtClean="0"/>
              <a:t>12/4/24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0FADE7-4DFC-D2C0-85C4-5483ED8CE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9A478E-7094-A20B-C2A9-32C9EEF38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0BE79-2054-CF4C-9193-24126A760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51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61700C-97F4-080D-2685-F81D2F6B1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D1D0-F844-4B49-9540-7A9211B2BCE0}" type="datetimeFigureOut">
              <a:rPr lang="en-US" smtClean="0"/>
              <a:t>12/4/24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EBFE22-31E3-2C36-5523-B17594680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BCD736-EAF5-46CD-13FF-9A2A9CAD2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0BE79-2054-CF4C-9193-24126A760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9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2F858-6BE2-512C-A43A-6352FC485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7C21F-6532-D826-2173-23606CF94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77D677-D45C-F506-108B-33256BBF0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A2385A-3447-2D7F-2EF1-C9B9A8801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D1D0-F844-4B49-9540-7A9211B2BCE0}" type="datetimeFigureOut">
              <a:rPr lang="en-US" smtClean="0"/>
              <a:t>12/4/24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51767-2FD7-608B-37CB-2B05AD5B5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BD1D76-1664-3C66-FEC3-66F68DE37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0BE79-2054-CF4C-9193-24126A760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51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E3949-E33B-F9FF-BC9E-0D66100F4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31E24A-257A-6FA3-1C60-301B53631C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712FED-A86C-E44A-B2FD-D1E1ED8D5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B82016-EFDC-7438-036A-D6577D552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D1D0-F844-4B49-9540-7A9211B2BCE0}" type="datetimeFigureOut">
              <a:rPr lang="en-US" smtClean="0"/>
              <a:t>12/4/24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507A2-0334-7D72-9320-384E7CB0A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08EE5-4ABD-DAFC-B4B5-62B402ECD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0BE79-2054-CF4C-9193-24126A760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4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3BAFE4-FED1-8F43-D5CA-D822BA3F1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92E7B-B92D-38A9-09FA-B3D59E46D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DED62-E26E-6F77-E2C3-C1F30DE20B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CDD1D0-F844-4B49-9540-7A9211B2BCE0}" type="datetimeFigureOut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CD329-DCA3-4131-10B0-52DF4E138E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F6FCD-7294-9F74-4A9E-6BE822605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40BE79-2054-CF4C-9193-24126A760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87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5D95E6-5172-4D27-D749-D5AFAE63F2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10" y="2960716"/>
            <a:ext cx="4036334" cy="2387600"/>
          </a:xfrm>
        </p:spPr>
        <p:txBody>
          <a:bodyPr anchor="t">
            <a:normAutofit/>
          </a:bodyPr>
          <a:lstStyle/>
          <a:p>
            <a:pPr algn="l"/>
            <a:r>
              <a:rPr lang="en-US" sz="5400" dirty="0"/>
              <a:t>Lecture 16 – Script Writing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33E8AE-8537-3AE5-450B-FB1197926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3809" y="953037"/>
            <a:ext cx="4036333" cy="1709849"/>
          </a:xfrm>
        </p:spPr>
        <p:txBody>
          <a:bodyPr anchor="b">
            <a:normAutofit/>
          </a:bodyPr>
          <a:lstStyle/>
          <a:p>
            <a:pPr algn="l"/>
            <a:r>
              <a:rPr lang="en-US" sz="2000" dirty="0"/>
              <a:t>IT&amp;C 515R – Applications of Cybersecurity Training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artoon of a child and a child lying in bed&#10;&#10;Description automatically generated">
            <a:extLst>
              <a:ext uri="{FF2B5EF4-FFF2-40B4-BE49-F238E27FC236}">
                <a16:creationId xmlns:a16="http://schemas.microsoft.com/office/drawing/2014/main" id="{F0660323-81DF-A07C-4B80-7D752FC90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492" y="700823"/>
            <a:ext cx="5536001" cy="53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351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C9ECD1F-1B32-4E48-9736-A1BC9A323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C0D36-166B-9F3C-6857-C6B7BBC2A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467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Basic Bash Syntax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22480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042549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283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6CF24005-95F5-259F-F4F2-6CC6E912D7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1344"/>
          <a:stretch/>
        </p:blipFill>
        <p:spPr>
          <a:xfrm>
            <a:off x="4126991" y="1859624"/>
            <a:ext cx="3721608" cy="3209705"/>
          </a:xfrm>
          <a:prstGeom prst="rect">
            <a:avLst/>
          </a:prstGeom>
        </p:spPr>
      </p:pic>
      <p:pic>
        <p:nvPicPr>
          <p:cNvPr id="6" name="Content Placeholder 5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473937B1-050D-7AE9-1258-25587D5452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r="-2" b="2084"/>
          <a:stretch/>
        </p:blipFill>
        <p:spPr>
          <a:xfrm>
            <a:off x="8018341" y="3632913"/>
            <a:ext cx="3719192" cy="2542032"/>
          </a:xfrm>
          <a:prstGeom prst="rect">
            <a:avLst/>
          </a:prstGeom>
        </p:spPr>
      </p:pic>
      <p:pic>
        <p:nvPicPr>
          <p:cNvPr id="12" name="Picture 11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1D379FBE-961D-7F7E-D9B5-AF4F328A520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072"/>
          <a:stretch/>
        </p:blipFill>
        <p:spPr>
          <a:xfrm>
            <a:off x="8022827" y="1026175"/>
            <a:ext cx="3721608" cy="254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22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12AFFB-E720-5031-DF26-2943917E6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/>
              <a:t>Questions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ABACF-8F10-EE2D-48C9-E97859C96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endParaRPr lang="en-US" sz="20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wearing sunglasses&#10;&#10;Description automatically generated">
            <a:extLst>
              <a:ext uri="{FF2B5EF4-FFF2-40B4-BE49-F238E27FC236}">
                <a16:creationId xmlns:a16="http://schemas.microsoft.com/office/drawing/2014/main" id="{704132E7-1231-834C-FF23-BAB96ECFA3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509" r="20174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15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2A206D-6682-2200-5451-589B9073E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n-US" sz="4800"/>
              <a:t>Script Approval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CF83C-2CF9-FB37-5DF7-A115C0A12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1800" dirty="0"/>
              <a:t>Before you begin creating your script the idea needs to be approved to ensure it meets the minimum requirements. Your script must work on both Ubuntu and CentOS 7. </a:t>
            </a:r>
          </a:p>
          <a:p>
            <a:r>
              <a:rPr lang="en-US" sz="1800" dirty="0"/>
              <a:t>Ideas</a:t>
            </a:r>
          </a:p>
          <a:p>
            <a:pPr lvl="1"/>
            <a:r>
              <a:rPr lang="en-US" sz="1800" dirty="0"/>
              <a:t>Automated Firewall Configuration  </a:t>
            </a:r>
          </a:p>
          <a:p>
            <a:pPr lvl="1"/>
            <a:r>
              <a:rPr lang="en-US" sz="1800" dirty="0"/>
              <a:t>Checksum Integrity Verifier </a:t>
            </a:r>
          </a:p>
          <a:p>
            <a:pPr lvl="1"/>
            <a:r>
              <a:rPr lang="en-US" sz="1800" dirty="0"/>
              <a:t>Database Security Checker  </a:t>
            </a:r>
          </a:p>
          <a:p>
            <a:pPr lvl="1"/>
            <a:r>
              <a:rPr lang="en-US" sz="1800" dirty="0"/>
              <a:t>DNS Setup  </a:t>
            </a:r>
          </a:p>
          <a:p>
            <a:pPr lvl="1"/>
            <a:r>
              <a:rPr lang="en-US" sz="1800" dirty="0"/>
              <a:t>FTP Security Checker  </a:t>
            </a:r>
          </a:p>
          <a:p>
            <a:pPr lvl="1"/>
            <a:r>
              <a:rPr lang="en-US" sz="1800" dirty="0"/>
              <a:t>Open Port Enumerator  </a:t>
            </a:r>
          </a:p>
          <a:p>
            <a:pPr lvl="1"/>
            <a:r>
              <a:rPr lang="en-US" sz="1800" dirty="0"/>
              <a:t>Process Monitor for Suspicious Activity  </a:t>
            </a:r>
          </a:p>
          <a:p>
            <a:pPr lvl="1"/>
            <a:r>
              <a:rPr lang="en-US" sz="1800" dirty="0"/>
              <a:t>Sensitive File Scanner  </a:t>
            </a:r>
          </a:p>
          <a:p>
            <a:pPr lvl="1"/>
            <a:r>
              <a:rPr lang="en-US" sz="1800" dirty="0"/>
              <a:t>SSH Security Checker  </a:t>
            </a:r>
          </a:p>
          <a:p>
            <a:pPr lvl="1"/>
            <a:r>
              <a:rPr lang="en-US" sz="1800" dirty="0"/>
              <a:t>Suspicious Network Activity Logger  </a:t>
            </a:r>
          </a:p>
          <a:p>
            <a:pPr lvl="1"/>
            <a:r>
              <a:rPr lang="en-US" sz="1800" dirty="0"/>
              <a:t>User Account Monitoring  </a:t>
            </a:r>
          </a:p>
        </p:txBody>
      </p:sp>
    </p:spTree>
    <p:extLst>
      <p:ext uri="{BB962C8B-B14F-4D97-AF65-F5344CB8AC3E}">
        <p14:creationId xmlns:p14="http://schemas.microsoft.com/office/powerpoint/2010/main" val="2590601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89D2BE-C90A-B5C6-548E-637264AD1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/>
              <a:t>Scheduling and Automation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E1C36-8A0D-28E1-8524-40ECBB72E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000"/>
              <a:t>Use tools like cron or system</a:t>
            </a:r>
          </a:p>
          <a:p>
            <a:pPr lvl="1"/>
            <a:r>
              <a:rPr lang="en-US" sz="2000"/>
              <a:t>* * * * * bash /path/to/script.sh – run the bash script every minute</a:t>
            </a:r>
          </a:p>
          <a:p>
            <a:pPr lvl="1"/>
            <a:r>
              <a:rPr lang="en-US" sz="2000"/>
              <a:t>*\2 * * * * python3 /path/to/script.py – run the python script every 2 minutes</a:t>
            </a:r>
          </a:p>
          <a:p>
            <a:pPr lvl="1"/>
            <a:endParaRPr lang="en-US" sz="2000"/>
          </a:p>
          <a:p>
            <a:pPr lvl="1"/>
            <a:endParaRPr lang="en-US" sz="20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sitting at a table with a beer&#10;&#10;Description automatically generated">
            <a:extLst>
              <a:ext uri="{FF2B5EF4-FFF2-40B4-BE49-F238E27FC236}">
                <a16:creationId xmlns:a16="http://schemas.microsoft.com/office/drawing/2014/main" id="{724B82FB-18BA-651E-020B-F10D748780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50" r="-2" b="21598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87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E8085-6F1E-41AB-0055-00C766B06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BEFA3E-23AA-DF10-C8FC-333D050BB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/>
              <a:t>File permissions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1008B-C6CA-2D96-EAEC-4CA0A6E8E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pPr lvl="1"/>
            <a:r>
              <a:rPr lang="en-US" sz="2000" dirty="0"/>
              <a:t>Does it need sudo?</a:t>
            </a:r>
          </a:p>
          <a:p>
            <a:pPr lvl="1"/>
            <a:r>
              <a:rPr lang="en-US" sz="2000" dirty="0"/>
              <a:t>What user is running the task?</a:t>
            </a:r>
          </a:p>
          <a:p>
            <a:pPr lvl="1"/>
            <a:r>
              <a:rPr lang="en-US" sz="2000" dirty="0"/>
              <a:t>Standard permissions will typically be 700</a:t>
            </a:r>
          </a:p>
          <a:p>
            <a:pPr lvl="1"/>
            <a:endParaRPr lang="en-US" sz="2000" dirty="0"/>
          </a:p>
        </p:txBody>
      </p:sp>
      <p:pic>
        <p:nvPicPr>
          <p:cNvPr id="6" name="Picture 5" descr="Cartoon a cartoon of a person and a fire&#10;&#10;Description automatically generated">
            <a:extLst>
              <a:ext uri="{FF2B5EF4-FFF2-40B4-BE49-F238E27FC236}">
                <a16:creationId xmlns:a16="http://schemas.microsoft.com/office/drawing/2014/main" id="{E8430BCA-0004-6823-187F-D5CFC073E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088" y="2484255"/>
            <a:ext cx="4777164" cy="3714244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22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96972-E15D-7040-6202-B9B316DDC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Basic Python Syntax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cartoon of two people talking&#10;&#10;Description automatically generated">
            <a:extLst>
              <a:ext uri="{FF2B5EF4-FFF2-40B4-BE49-F238E27FC236}">
                <a16:creationId xmlns:a16="http://schemas.microsoft.com/office/drawing/2014/main" id="{034CF2AE-B997-29EE-F629-DE58070D5C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8425" y="666728"/>
            <a:ext cx="4924135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20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122B3A-C15A-6DF3-3CAA-4310DB9CF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/>
              <a:t>Basic Python Syntax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8">
            <a:extLst>
              <a:ext uri="{FF2B5EF4-FFF2-40B4-BE49-F238E27FC236}">
                <a16:creationId xmlns:a16="http://schemas.microsoft.com/office/drawing/2014/main" id="{67F82B9B-3A66-5985-2429-F7EA62604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endParaRPr lang="en-US" sz="200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82CC74-AD5E-0044-74B3-7F7CAE16C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077" y="2395261"/>
            <a:ext cx="7327601" cy="388362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73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2CEF94-F5C3-344F-3DCC-38E20DA71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A604344-FFFF-088D-B63E-8E0AA157A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86567E-E78E-9AD0-FE22-F433C5E85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Basic Python Syntax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16AECA-9B0B-D992-A69E-D534752A2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E844AEF-8FA6-7111-775A-C6B113689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67579B1-F994-CAC2-1C56-8FE900E113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5703255-F28E-DA4D-098C-D6190488A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5D7F864A-D352-42D9-57EF-5B9ECCD36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8982D2-1957-48D9-4981-E274CA6AE6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29550772-46EF-1B82-6478-89C051E4C2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371" b="1"/>
          <a:stretch/>
        </p:blipFill>
        <p:spPr>
          <a:xfrm>
            <a:off x="5963576" y="666093"/>
            <a:ext cx="5272674" cy="17516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00A3A8-00D8-C4FF-6DC5-40E6DF1E3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4" descr="A close-up of a word&#10;&#10;Description automatically generated">
            <a:extLst>
              <a:ext uri="{FF2B5EF4-FFF2-40B4-BE49-F238E27FC236}">
                <a16:creationId xmlns:a16="http://schemas.microsoft.com/office/drawing/2014/main" id="{848AC211-FE27-1793-2157-BD4C0E0DDE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4958" b="-1"/>
          <a:stretch/>
        </p:blipFill>
        <p:spPr>
          <a:xfrm>
            <a:off x="5963576" y="2552882"/>
            <a:ext cx="5272674" cy="1751600"/>
          </a:xfrm>
          <a:prstGeom prst="rect">
            <a:avLst/>
          </a:prstGeom>
        </p:spPr>
      </p:pic>
      <p:pic>
        <p:nvPicPr>
          <p:cNvPr id="8" name="Picture 7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04FD4D32-F688-2CE0-9450-8522A880383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336" r="1" b="3804"/>
          <a:stretch/>
        </p:blipFill>
        <p:spPr>
          <a:xfrm>
            <a:off x="5963576" y="4439671"/>
            <a:ext cx="5272674" cy="17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63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855A890-B60B-4670-9DC2-69DC05015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587ADA-1F7F-73FA-64B2-CABB08AA9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467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Python Interacting with the OS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22480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042549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283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0AED7849-BE38-7288-41FF-8864C9235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251" y="1245832"/>
            <a:ext cx="3703320" cy="1799006"/>
          </a:xfrm>
          <a:prstGeom prst="rect">
            <a:avLst/>
          </a:prstGeom>
        </p:spPr>
      </p:pic>
      <p:pic>
        <p:nvPicPr>
          <p:cNvPr id="19" name="Content Placeholder 18" descr="A close-up of a computer code&#10;&#10;Description automatically generated">
            <a:extLst>
              <a:ext uri="{FF2B5EF4-FFF2-40B4-BE49-F238E27FC236}">
                <a16:creationId xmlns:a16="http://schemas.microsoft.com/office/drawing/2014/main" id="{301DE126-0E36-6562-0387-C1AF14B555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27572" y="1398698"/>
            <a:ext cx="3703320" cy="1493274"/>
          </a:xfrm>
          <a:prstGeom prst="rect">
            <a:avLst/>
          </a:prstGeom>
        </p:spPr>
      </p:pic>
      <p:pic>
        <p:nvPicPr>
          <p:cNvPr id="7" name="Picture 6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5AA77346-3D3D-E86F-D4DF-B9E3D80BD7A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943"/>
          <a:stretch/>
        </p:blipFill>
        <p:spPr>
          <a:xfrm>
            <a:off x="4807979" y="4534734"/>
            <a:ext cx="5817349" cy="1609732"/>
          </a:xfrm>
          <a:prstGeom prst="rect">
            <a:avLst/>
          </a:prstGeom>
        </p:spPr>
      </p:pic>
      <p:pic>
        <p:nvPicPr>
          <p:cNvPr id="11" name="Picture 10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97DFF43B-D023-F9AA-6DDE-ED9D0613D7B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840"/>
          <a:stretch/>
        </p:blipFill>
        <p:spPr>
          <a:xfrm>
            <a:off x="4781832" y="3255843"/>
            <a:ext cx="6445413" cy="142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22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D4FCA9-D326-AF76-F19E-D875CC333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EC22E2E-ED46-5355-4B36-92111E90E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7F7502-8B11-08D6-9E11-5FD5C357F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Basic Bash Syntax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D5FEEB2-066C-CDD5-F71D-CE9BC8FBD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6AA4EC-A31F-8231-BED1-E3270536A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C6CB9E6-9FD2-A17C-DCBC-4A86A6D065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B5DB015-4693-D53F-BC60-F7B2E8274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2C64BA6-2CD7-7E5B-557B-EA1BA125F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08F4CA-19BC-1ED1-9326-B0E48EFD1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holding a sword&#10;&#10;Description automatically generated">
            <a:extLst>
              <a:ext uri="{FF2B5EF4-FFF2-40B4-BE49-F238E27FC236}">
                <a16:creationId xmlns:a16="http://schemas.microsoft.com/office/drawing/2014/main" id="{1620D062-D61E-D211-7E57-716669C5E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581" y="1343152"/>
            <a:ext cx="5570898" cy="417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38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177</Words>
  <Application>Microsoft Macintosh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Lecture 16 – Script Writing</vt:lpstr>
      <vt:lpstr>Script Approval</vt:lpstr>
      <vt:lpstr>Scheduling and Automation</vt:lpstr>
      <vt:lpstr>File permissions</vt:lpstr>
      <vt:lpstr>Basic Python Syntax</vt:lpstr>
      <vt:lpstr>Basic Python Syntax</vt:lpstr>
      <vt:lpstr>Basic Python Syntax</vt:lpstr>
      <vt:lpstr>Python Interacting with the OS</vt:lpstr>
      <vt:lpstr>Basic Bash Syntax</vt:lpstr>
      <vt:lpstr>Basic Bash Syntax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Sebastian Hayes</dc:creator>
  <cp:lastModifiedBy>Sebastian Hayes</cp:lastModifiedBy>
  <cp:revision>2</cp:revision>
  <dcterms:created xsi:type="dcterms:W3CDTF">2024-12-04T07:41:06Z</dcterms:created>
  <dcterms:modified xsi:type="dcterms:W3CDTF">2024-12-04T21:40:06Z</dcterms:modified>
</cp:coreProperties>
</file>